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000000"/>
          </p15:clr>
        </p15:guide>
        <p15:guide id="2" pos="306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" roundtripDataSignature="AMtx7mglbhhosn/m62Hw1PTT+KkI/w6K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1F9"/>
    <a:srgbClr val="D3B5E9"/>
    <a:srgbClr val="FDFBAB"/>
    <a:srgbClr val="B8F2E0"/>
    <a:srgbClr val="75E7C4"/>
    <a:srgbClr val="27D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70" y="-647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596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eg"/><Relationship Id="rId33" Type="http://schemas.openxmlformats.org/officeDocument/2006/relationships/image" Target="../media/image31.jp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24" Type="http://schemas.openxmlformats.org/officeDocument/2006/relationships/image" Target="../media/image22.jpg"/><Relationship Id="rId32" Type="http://schemas.openxmlformats.org/officeDocument/2006/relationships/image" Target="../media/image30.jpg"/><Relationship Id="rId37" Type="http://schemas.openxmlformats.org/officeDocument/2006/relationships/image" Target="../media/image35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36" Type="http://schemas.openxmlformats.org/officeDocument/2006/relationships/image" Target="../media/image34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jpeg"/><Relationship Id="rId35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636484" y="1525547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754030" y="309424"/>
            <a:ext cx="4596563" cy="1077178"/>
          </a:xfrm>
          <a:prstGeom prst="rect">
            <a:avLst/>
          </a:prstGeom>
          <a:solidFill>
            <a:srgbClr val="FFD966"/>
          </a:solidFill>
          <a:ln w="5715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lang="en-GB" sz="3600" b="1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Curriculum Pathway</a:t>
            </a:r>
            <a:endParaRPr sz="2800" b="0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147307" y="16620933"/>
            <a:ext cx="866057" cy="584735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142271" y="5029752"/>
            <a:ext cx="1287441" cy="984845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Dancing in the Street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 descr="Magnifying Glass PNG Transparent Images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967" y="33764247"/>
            <a:ext cx="90791" cy="93631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01" name="Google Shape;101;p1"/>
          <p:cNvGrpSpPr/>
          <p:nvPr/>
        </p:nvGrpSpPr>
        <p:grpSpPr>
          <a:xfrm>
            <a:off x="460375" y="193956"/>
            <a:ext cx="8546011" cy="16325395"/>
            <a:chOff x="465331" y="120547"/>
            <a:chExt cx="8546011" cy="16325395"/>
          </a:xfrm>
        </p:grpSpPr>
        <p:grpSp>
          <p:nvGrpSpPr>
            <p:cNvPr id="102" name="Google Shape;102;p1"/>
            <p:cNvGrpSpPr/>
            <p:nvPr/>
          </p:nvGrpSpPr>
          <p:grpSpPr>
            <a:xfrm>
              <a:off x="465331" y="120547"/>
              <a:ext cx="8546011" cy="16325395"/>
              <a:chOff x="465331" y="120547"/>
              <a:chExt cx="8546011" cy="16325395"/>
            </a:xfrm>
          </p:grpSpPr>
          <p:sp>
            <p:nvSpPr>
              <p:cNvPr id="103" name="Google Shape;103;p1"/>
              <p:cNvSpPr/>
              <p:nvPr/>
            </p:nvSpPr>
            <p:spPr>
              <a:xfrm rot="5400000" flipH="1">
                <a:off x="6614450" y="7484654"/>
                <a:ext cx="2601037" cy="1802873"/>
              </a:xfrm>
              <a:prstGeom prst="blockArc">
                <a:avLst>
                  <a:gd name="adj1" fmla="val 10085545"/>
                  <a:gd name="adj2" fmla="val 21592566"/>
                  <a:gd name="adj3" fmla="val 31364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2274892" y="9200653"/>
                <a:ext cx="5775662" cy="603451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rot="-5400000">
                <a:off x="993452" y="9333876"/>
                <a:ext cx="2562880" cy="2289260"/>
              </a:xfrm>
              <a:prstGeom prst="blockArc">
                <a:avLst>
                  <a:gd name="adj1" fmla="val 10726998"/>
                  <a:gd name="adj2" fmla="val 488960"/>
                  <a:gd name="adj3" fmla="val 25382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 rot="-5400000">
                <a:off x="702443" y="13556385"/>
                <a:ext cx="2780712" cy="2372370"/>
              </a:xfrm>
              <a:prstGeom prst="blockArc">
                <a:avLst>
                  <a:gd name="adj1" fmla="val 10794188"/>
                  <a:gd name="adj2" fmla="val 385187"/>
                  <a:gd name="adj3" fmla="val 26423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2167733" y="15522198"/>
                <a:ext cx="6361359" cy="61073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 rot="5400000" flipH="1">
                <a:off x="6401296" y="11377882"/>
                <a:ext cx="2847721" cy="2372371"/>
              </a:xfrm>
              <a:prstGeom prst="blockArc">
                <a:avLst>
                  <a:gd name="adj1" fmla="val 10534370"/>
                  <a:gd name="adj2" fmla="val 262277"/>
                  <a:gd name="adj3" fmla="val 28610"/>
                </a:avLst>
              </a:prstGeom>
              <a:solidFill>
                <a:srgbClr val="03ED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167734" y="13352216"/>
                <a:ext cx="5841999" cy="62184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2032661" y="11131054"/>
                <a:ext cx="5841604" cy="695077"/>
              </a:xfrm>
              <a:prstGeom prst="rect">
                <a:avLst/>
              </a:prstGeom>
              <a:solidFill>
                <a:srgbClr val="03ED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 rot="-5400000">
                <a:off x="477576" y="4671959"/>
                <a:ext cx="2984698" cy="3009187"/>
              </a:xfrm>
              <a:prstGeom prst="blockArc">
                <a:avLst>
                  <a:gd name="adj1" fmla="val 10390161"/>
                  <a:gd name="adj2" fmla="val 708232"/>
                  <a:gd name="adj3" fmla="val 20612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 rot="5400000" flipH="1">
                <a:off x="5811775" y="2847450"/>
                <a:ext cx="2847600" cy="20193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2114175" y="4676725"/>
                <a:ext cx="5261400" cy="60510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2048601" y="2442057"/>
                <a:ext cx="5384560" cy="581651"/>
              </a:xfrm>
              <a:prstGeom prst="rect">
                <a:avLst/>
              </a:prstGeom>
              <a:solidFill>
                <a:srgbClr val="FF3F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 rot="5400000">
                <a:off x="2020389" y="221797"/>
                <a:ext cx="938400" cy="735900"/>
              </a:xfrm>
              <a:prstGeom prst="triangle">
                <a:avLst>
                  <a:gd name="adj" fmla="val 50000"/>
                </a:avLst>
              </a:prstGeom>
              <a:solidFill>
                <a:srgbClr val="FF3F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 rot="16200000" flipH="1">
                <a:off x="787672" y="685726"/>
                <a:ext cx="2661327" cy="2000301"/>
              </a:xfrm>
              <a:prstGeom prst="blockArc">
                <a:avLst>
                  <a:gd name="adj1" fmla="val 10800000"/>
                  <a:gd name="adj2" fmla="val 92052"/>
                  <a:gd name="adj3" fmla="val 28919"/>
                </a:avLst>
              </a:prstGeom>
              <a:solidFill>
                <a:srgbClr val="FF3F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1928756" y="7062795"/>
                <a:ext cx="6011454" cy="60516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" name="Google Shape;118;p1"/>
              <p:cNvGrpSpPr/>
              <p:nvPr/>
            </p:nvGrpSpPr>
            <p:grpSpPr>
              <a:xfrm>
                <a:off x="7223301" y="2216943"/>
                <a:ext cx="1214980" cy="1304869"/>
                <a:chOff x="7223301" y="2216943"/>
                <a:chExt cx="1214980" cy="1304869"/>
              </a:xfrm>
            </p:grpSpPr>
            <p:sp>
              <p:nvSpPr>
                <p:cNvPr id="119" name="Google Shape;119;p1"/>
                <p:cNvSpPr/>
                <p:nvPr/>
              </p:nvSpPr>
              <p:spPr>
                <a:xfrm>
                  <a:off x="7223301" y="2216943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"/>
                <p:cNvSpPr/>
                <p:nvPr/>
              </p:nvSpPr>
              <p:spPr>
                <a:xfrm>
                  <a:off x="7435748" y="2424277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"/>
                <p:cNvSpPr txBox="1"/>
                <p:nvPr/>
              </p:nvSpPr>
              <p:spPr>
                <a:xfrm>
                  <a:off x="7385855" y="2551340"/>
                  <a:ext cx="943295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UKS2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6</a:t>
                  </a:r>
                  <a:endParaRPr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" name="Google Shape;122;p1"/>
              <p:cNvGrpSpPr/>
              <p:nvPr/>
            </p:nvGrpSpPr>
            <p:grpSpPr>
              <a:xfrm>
                <a:off x="7247429" y="8580484"/>
                <a:ext cx="1214980" cy="1304869"/>
                <a:chOff x="7247429" y="8580484"/>
                <a:chExt cx="1214980" cy="1304869"/>
              </a:xfrm>
            </p:grpSpPr>
            <p:sp>
              <p:nvSpPr>
                <p:cNvPr id="123" name="Google Shape;123;p1"/>
                <p:cNvSpPr/>
                <p:nvPr/>
              </p:nvSpPr>
              <p:spPr>
                <a:xfrm>
                  <a:off x="7247429" y="8580484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"/>
                <p:cNvSpPr/>
                <p:nvPr/>
              </p:nvSpPr>
              <p:spPr>
                <a:xfrm>
                  <a:off x="7447145" y="8783309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"/>
                <p:cNvSpPr txBox="1"/>
                <p:nvPr/>
              </p:nvSpPr>
              <p:spPr>
                <a:xfrm>
                  <a:off x="7380817" y="8862173"/>
                  <a:ext cx="972558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LKS2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4</a:t>
                  </a:r>
                  <a:endParaRPr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" name="Google Shape;126;p1"/>
              <p:cNvGrpSpPr/>
              <p:nvPr/>
            </p:nvGrpSpPr>
            <p:grpSpPr>
              <a:xfrm>
                <a:off x="1840269" y="10742941"/>
                <a:ext cx="1214980" cy="1304869"/>
                <a:chOff x="1246863" y="10727222"/>
                <a:chExt cx="1214980" cy="1304869"/>
              </a:xfrm>
            </p:grpSpPr>
            <p:sp>
              <p:nvSpPr>
                <p:cNvPr id="127" name="Google Shape;127;p1"/>
                <p:cNvSpPr/>
                <p:nvPr/>
              </p:nvSpPr>
              <p:spPr>
                <a:xfrm>
                  <a:off x="1246863" y="10727222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"/>
                <p:cNvSpPr/>
                <p:nvPr/>
              </p:nvSpPr>
              <p:spPr>
                <a:xfrm>
                  <a:off x="1433817" y="10928006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"/>
                <p:cNvSpPr txBox="1"/>
                <p:nvPr/>
              </p:nvSpPr>
              <p:spPr>
                <a:xfrm>
                  <a:off x="1362958" y="11036381"/>
                  <a:ext cx="977507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LKS2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3</a:t>
                  </a:r>
                  <a:endParaRPr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7375481" y="12951587"/>
                <a:ext cx="1214980" cy="1304869"/>
                <a:chOff x="7375481" y="12951587"/>
                <a:chExt cx="1214980" cy="1304869"/>
              </a:xfrm>
            </p:grpSpPr>
            <p:sp>
              <p:nvSpPr>
                <p:cNvPr id="131" name="Google Shape;131;p1"/>
                <p:cNvSpPr/>
                <p:nvPr/>
              </p:nvSpPr>
              <p:spPr>
                <a:xfrm>
                  <a:off x="7375481" y="12951587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"/>
                <p:cNvSpPr/>
                <p:nvPr/>
              </p:nvSpPr>
              <p:spPr>
                <a:xfrm>
                  <a:off x="7544650" y="13152119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1"/>
                <p:cNvSpPr txBox="1"/>
                <p:nvPr/>
              </p:nvSpPr>
              <p:spPr>
                <a:xfrm>
                  <a:off x="7480371" y="13206729"/>
                  <a:ext cx="1002911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KS1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cs typeface="Calibri"/>
                      <a:sym typeface="Calibri"/>
                    </a:rPr>
                    <a:t>Year 2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" name="Google Shape;134;p1"/>
              <p:cNvGrpSpPr/>
              <p:nvPr/>
            </p:nvGrpSpPr>
            <p:grpSpPr>
              <a:xfrm>
                <a:off x="1333232" y="15096222"/>
                <a:ext cx="1214980" cy="1304869"/>
                <a:chOff x="1333232" y="15096222"/>
                <a:chExt cx="1214980" cy="1304869"/>
              </a:xfrm>
            </p:grpSpPr>
            <p:sp>
              <p:nvSpPr>
                <p:cNvPr id="135" name="Google Shape;135;p1"/>
                <p:cNvSpPr/>
                <p:nvPr/>
              </p:nvSpPr>
              <p:spPr>
                <a:xfrm>
                  <a:off x="1333232" y="15096222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"/>
                <p:cNvSpPr/>
                <p:nvPr/>
              </p:nvSpPr>
              <p:spPr>
                <a:xfrm>
                  <a:off x="1507927" y="15311020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1"/>
                <p:cNvSpPr txBox="1"/>
                <p:nvPr/>
              </p:nvSpPr>
              <p:spPr>
                <a:xfrm>
                  <a:off x="1427882" y="15362092"/>
                  <a:ext cx="992383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KS1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cs typeface="Calibri"/>
                      <a:sym typeface="Calibri"/>
                    </a:rPr>
                    <a:t>Year 1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" name="Google Shape;138;p1"/>
              <p:cNvGrpSpPr/>
              <p:nvPr/>
            </p:nvGrpSpPr>
            <p:grpSpPr>
              <a:xfrm>
                <a:off x="6280978" y="15134191"/>
                <a:ext cx="1214980" cy="1304869"/>
                <a:chOff x="6280978" y="15134191"/>
                <a:chExt cx="1214980" cy="1304869"/>
              </a:xfrm>
            </p:grpSpPr>
            <p:sp>
              <p:nvSpPr>
                <p:cNvPr id="139" name="Google Shape;139;p1"/>
                <p:cNvSpPr/>
                <p:nvPr/>
              </p:nvSpPr>
              <p:spPr>
                <a:xfrm>
                  <a:off x="6280978" y="15134191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"/>
                <p:cNvSpPr/>
                <p:nvPr/>
              </p:nvSpPr>
              <p:spPr>
                <a:xfrm>
                  <a:off x="6464120" y="15345516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1"/>
                <p:cNvSpPr txBox="1"/>
                <p:nvPr/>
              </p:nvSpPr>
              <p:spPr>
                <a:xfrm>
                  <a:off x="6478254" y="15614195"/>
                  <a:ext cx="84107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EYFS</a:t>
                  </a:r>
                  <a:endParaRPr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7707513" y="15141073"/>
                <a:ext cx="1214980" cy="1304869"/>
                <a:chOff x="7707513" y="15141073"/>
                <a:chExt cx="1214980" cy="1304869"/>
              </a:xfrm>
            </p:grpSpPr>
            <p:sp>
              <p:nvSpPr>
                <p:cNvPr id="143" name="Google Shape;143;p1"/>
                <p:cNvSpPr/>
                <p:nvPr/>
              </p:nvSpPr>
              <p:spPr>
                <a:xfrm>
                  <a:off x="7707513" y="15141073"/>
                  <a:ext cx="1214980" cy="13048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1"/>
                <p:cNvSpPr/>
                <p:nvPr/>
              </p:nvSpPr>
              <p:spPr>
                <a:xfrm>
                  <a:off x="7891733" y="15324542"/>
                  <a:ext cx="841075" cy="9033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1"/>
                <p:cNvSpPr txBox="1"/>
                <p:nvPr/>
              </p:nvSpPr>
              <p:spPr>
                <a:xfrm>
                  <a:off x="7783950" y="15574877"/>
                  <a:ext cx="109040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Nursery</a:t>
                  </a:r>
                  <a:endParaRPr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" name="Google Shape;146;p1"/>
              <p:cNvGrpSpPr/>
              <p:nvPr/>
            </p:nvGrpSpPr>
            <p:grpSpPr>
              <a:xfrm>
                <a:off x="2849196" y="161772"/>
                <a:ext cx="1215000" cy="1150243"/>
                <a:chOff x="8312982" y="2600165"/>
                <a:chExt cx="1215000" cy="1150243"/>
              </a:xfrm>
            </p:grpSpPr>
            <p:sp>
              <p:nvSpPr>
                <p:cNvPr id="147" name="Google Shape;147;p1"/>
                <p:cNvSpPr/>
                <p:nvPr/>
              </p:nvSpPr>
              <p:spPr>
                <a:xfrm>
                  <a:off x="8312982" y="2600165"/>
                  <a:ext cx="1215000" cy="115024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1"/>
                <p:cNvSpPr/>
                <p:nvPr/>
              </p:nvSpPr>
              <p:spPr>
                <a:xfrm>
                  <a:off x="8502598" y="2768249"/>
                  <a:ext cx="841200" cy="81365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1"/>
                <p:cNvSpPr txBox="1"/>
                <p:nvPr/>
              </p:nvSpPr>
              <p:spPr>
                <a:xfrm>
                  <a:off x="8420735" y="2951384"/>
                  <a:ext cx="10545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GB" sz="14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Secondary School</a:t>
                  </a:r>
                  <a:endParaRPr sz="1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0" name="Google Shape;150;p1"/>
            <p:cNvGrpSpPr/>
            <p:nvPr/>
          </p:nvGrpSpPr>
          <p:grpSpPr>
            <a:xfrm>
              <a:off x="1259006" y="4222185"/>
              <a:ext cx="1214980" cy="1304869"/>
              <a:chOff x="1259006" y="4222185"/>
              <a:chExt cx="1214980" cy="1304869"/>
            </a:xfrm>
          </p:grpSpPr>
          <p:sp>
            <p:nvSpPr>
              <p:cNvPr id="151" name="Google Shape;151;p1"/>
              <p:cNvSpPr/>
              <p:nvPr/>
            </p:nvSpPr>
            <p:spPr>
              <a:xfrm>
                <a:off x="1259006" y="4222185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430971" y="4410015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 txBox="1"/>
              <p:nvPr/>
            </p:nvSpPr>
            <p:spPr>
              <a:xfrm>
                <a:off x="1375968" y="4483376"/>
                <a:ext cx="928601" cy="707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UKS2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Year 5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54" name="Google Shape;154;p1"/>
          <p:cNvCxnSpPr>
            <a:cxnSpLocks/>
            <a:stCxn id="287" idx="2"/>
          </p:cNvCxnSpPr>
          <p:nvPr/>
        </p:nvCxnSpPr>
        <p:spPr>
          <a:xfrm flipH="1">
            <a:off x="6363321" y="4453189"/>
            <a:ext cx="226580" cy="468551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9" name="Google Shape;159;p1"/>
          <p:cNvCxnSpPr>
            <a:cxnSpLocks/>
            <a:stCxn id="299" idx="1"/>
          </p:cNvCxnSpPr>
          <p:nvPr/>
        </p:nvCxnSpPr>
        <p:spPr>
          <a:xfrm flipH="1">
            <a:off x="6979854" y="2002833"/>
            <a:ext cx="1333954" cy="746486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1" name="Google Shape;161;p1"/>
          <p:cNvCxnSpPr>
            <a:cxnSpLocks/>
          </p:cNvCxnSpPr>
          <p:nvPr/>
        </p:nvCxnSpPr>
        <p:spPr>
          <a:xfrm flipV="1">
            <a:off x="948855" y="1651780"/>
            <a:ext cx="488519" cy="950052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1"/>
          <p:cNvCxnSpPr>
            <a:cxnSpLocks/>
            <a:stCxn id="211" idx="2"/>
          </p:cNvCxnSpPr>
          <p:nvPr/>
        </p:nvCxnSpPr>
        <p:spPr>
          <a:xfrm flipH="1">
            <a:off x="2470288" y="7032224"/>
            <a:ext cx="775830" cy="408156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5" name="Google Shape;165;p1"/>
          <p:cNvCxnSpPr>
            <a:cxnSpLocks/>
            <a:stCxn id="166" idx="2"/>
          </p:cNvCxnSpPr>
          <p:nvPr/>
        </p:nvCxnSpPr>
        <p:spPr>
          <a:xfrm flipH="1">
            <a:off x="5782256" y="6703516"/>
            <a:ext cx="164442" cy="771879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7" name="Google Shape;167;p1"/>
          <p:cNvCxnSpPr>
            <a:cxnSpLocks/>
            <a:stCxn id="217" idx="2"/>
          </p:cNvCxnSpPr>
          <p:nvPr/>
        </p:nvCxnSpPr>
        <p:spPr>
          <a:xfrm flipH="1">
            <a:off x="3539780" y="8988549"/>
            <a:ext cx="12984" cy="506923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70;p1"/>
          <p:cNvCxnSpPr>
            <a:cxnSpLocks/>
          </p:cNvCxnSpPr>
          <p:nvPr/>
        </p:nvCxnSpPr>
        <p:spPr>
          <a:xfrm>
            <a:off x="7798369" y="12499184"/>
            <a:ext cx="787136" cy="133701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72;p1"/>
          <p:cNvCxnSpPr>
            <a:cxnSpLocks/>
          </p:cNvCxnSpPr>
          <p:nvPr/>
        </p:nvCxnSpPr>
        <p:spPr>
          <a:xfrm flipH="1" flipV="1">
            <a:off x="6333791" y="13764814"/>
            <a:ext cx="289460" cy="49708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5" name="Google Shape;175;p1"/>
          <p:cNvCxnSpPr>
            <a:cxnSpLocks/>
          </p:cNvCxnSpPr>
          <p:nvPr/>
        </p:nvCxnSpPr>
        <p:spPr>
          <a:xfrm flipV="1">
            <a:off x="3712033" y="15862667"/>
            <a:ext cx="401086" cy="65668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7" name="Google Shape;177;p1"/>
          <p:cNvCxnSpPr>
            <a:cxnSpLocks/>
            <a:stCxn id="178" idx="0"/>
          </p:cNvCxnSpPr>
          <p:nvPr/>
        </p:nvCxnSpPr>
        <p:spPr>
          <a:xfrm flipV="1">
            <a:off x="4524482" y="15794989"/>
            <a:ext cx="488808" cy="77270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0" name="Google Shape;180;p1"/>
          <p:cNvCxnSpPr>
            <a:cxnSpLocks/>
          </p:cNvCxnSpPr>
          <p:nvPr/>
        </p:nvCxnSpPr>
        <p:spPr>
          <a:xfrm flipH="1">
            <a:off x="6452069" y="2235059"/>
            <a:ext cx="188223" cy="686792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0" name="Google Shape;160;p1"/>
          <p:cNvSpPr txBox="1"/>
          <p:nvPr/>
        </p:nvSpPr>
        <p:spPr>
          <a:xfrm>
            <a:off x="4733206" y="1509421"/>
            <a:ext cx="1082555" cy="877123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Jazz</a:t>
            </a: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 descr="Blog 5: Charles Darwin's Theory of Evolution | Science Amin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 descr="Blog 5: Charles Darwin's Theory of Evolution | Science Amino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 descr="Blog 5: Charles Darwin's Theory of Evolution | Science Amino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 descr="What The Mayans Ate Before They Randomly Disappeared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2288395" y="3259622"/>
            <a:ext cx="1089847" cy="969456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on a Prayer!</a:t>
            </a: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2617537" y="6062768"/>
            <a:ext cx="1257161" cy="969456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Blackbird</a:t>
            </a: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4030522" y="5743259"/>
            <a:ext cx="1173356" cy="1123344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Mamma Mia!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" descr="Romans and Anglo-Saxons | ESOL Nexus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5414874" y="5857171"/>
            <a:ext cx="1063647" cy="846345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1"/>
          <p:cNvCxnSpPr/>
          <p:nvPr/>
        </p:nvCxnSpPr>
        <p:spPr>
          <a:xfrm>
            <a:off x="1857684" y="9014830"/>
            <a:ext cx="448090" cy="51265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242;p1"/>
          <p:cNvCxnSpPr>
            <a:cxnSpLocks/>
          </p:cNvCxnSpPr>
          <p:nvPr/>
        </p:nvCxnSpPr>
        <p:spPr>
          <a:xfrm flipH="1">
            <a:off x="6465989" y="8931574"/>
            <a:ext cx="159528" cy="620203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6" name="Google Shape;246;p1"/>
          <p:cNvCxnSpPr>
            <a:cxnSpLocks/>
          </p:cNvCxnSpPr>
          <p:nvPr/>
        </p:nvCxnSpPr>
        <p:spPr>
          <a:xfrm flipH="1">
            <a:off x="696026" y="6247846"/>
            <a:ext cx="788579" cy="183910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3" name="Google Shape;253;p1"/>
          <p:cNvCxnSpPr>
            <a:cxnSpLocks/>
            <a:stCxn id="289" idx="2"/>
          </p:cNvCxnSpPr>
          <p:nvPr/>
        </p:nvCxnSpPr>
        <p:spPr>
          <a:xfrm>
            <a:off x="4011932" y="4500679"/>
            <a:ext cx="34938" cy="570274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Google Shape;178;p1"/>
          <p:cNvSpPr txBox="1"/>
          <p:nvPr/>
        </p:nvSpPr>
        <p:spPr>
          <a:xfrm>
            <a:off x="4004930" y="16567697"/>
            <a:ext cx="1039103" cy="830956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"/>
          <p:cNvCxnSpPr>
            <a:cxnSpLocks/>
          </p:cNvCxnSpPr>
          <p:nvPr/>
        </p:nvCxnSpPr>
        <p:spPr>
          <a:xfrm flipH="1" flipV="1">
            <a:off x="6169628" y="16028992"/>
            <a:ext cx="107794" cy="57029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2" name="Google Shape;262;p1"/>
          <p:cNvCxnSpPr>
            <a:cxnSpLocks/>
            <a:stCxn id="156" idx="2"/>
          </p:cNvCxnSpPr>
          <p:nvPr/>
        </p:nvCxnSpPr>
        <p:spPr>
          <a:xfrm>
            <a:off x="2833319" y="4229078"/>
            <a:ext cx="23371" cy="874177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6" name="Google Shape;96;p1">
            <a:extLst>
              <a:ext uri="{FF2B5EF4-FFF2-40B4-BE49-F238E27FC236}">
                <a16:creationId xmlns:a16="http://schemas.microsoft.com/office/drawing/2014/main" id="{CA3F0EB3-DF28-4A7D-8908-699A8E778CB4}"/>
              </a:ext>
            </a:extLst>
          </p:cNvPr>
          <p:cNvSpPr txBox="1"/>
          <p:nvPr/>
        </p:nvSpPr>
        <p:spPr>
          <a:xfrm>
            <a:off x="6655510" y="12055464"/>
            <a:ext cx="1200318" cy="769401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800"/>
            </a:pPr>
            <a:endParaRPr lang="en-GB"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800"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91;p1">
            <a:extLst>
              <a:ext uri="{FF2B5EF4-FFF2-40B4-BE49-F238E27FC236}">
                <a16:creationId xmlns:a16="http://schemas.microsoft.com/office/drawing/2014/main" id="{DD62F480-4722-43D6-8C0B-EA9DBDCAC4D4}"/>
              </a:ext>
            </a:extLst>
          </p:cNvPr>
          <p:cNvSpPr txBox="1"/>
          <p:nvPr/>
        </p:nvSpPr>
        <p:spPr>
          <a:xfrm>
            <a:off x="2305267" y="16584622"/>
            <a:ext cx="698322" cy="707846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98;p1">
            <a:extLst>
              <a:ext uri="{FF2B5EF4-FFF2-40B4-BE49-F238E27FC236}">
                <a16:creationId xmlns:a16="http://schemas.microsoft.com/office/drawing/2014/main" id="{CC48966B-A7A5-4C38-AB55-080E472B061A}"/>
              </a:ext>
            </a:extLst>
          </p:cNvPr>
          <p:cNvSpPr txBox="1"/>
          <p:nvPr/>
        </p:nvSpPr>
        <p:spPr>
          <a:xfrm>
            <a:off x="320929" y="12779646"/>
            <a:ext cx="1054871" cy="769401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</p:txBody>
      </p:sp>
      <p:cxnSp>
        <p:nvCxnSpPr>
          <p:cNvPr id="208" name="Google Shape;174;p1">
            <a:extLst>
              <a:ext uri="{FF2B5EF4-FFF2-40B4-BE49-F238E27FC236}">
                <a16:creationId xmlns:a16="http://schemas.microsoft.com/office/drawing/2014/main" id="{88B1AFA7-9908-44D3-8C14-1E78612D1EB3}"/>
              </a:ext>
            </a:extLst>
          </p:cNvPr>
          <p:cNvCxnSpPr>
            <a:cxnSpLocks/>
          </p:cNvCxnSpPr>
          <p:nvPr/>
        </p:nvCxnSpPr>
        <p:spPr>
          <a:xfrm flipH="1">
            <a:off x="1710698" y="13279987"/>
            <a:ext cx="472619" cy="6096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9" name="Google Shape;98;p1">
            <a:extLst>
              <a:ext uri="{FF2B5EF4-FFF2-40B4-BE49-F238E27FC236}">
                <a16:creationId xmlns:a16="http://schemas.microsoft.com/office/drawing/2014/main" id="{0D646AF4-FCDD-438B-ACA1-FCA486939781}"/>
              </a:ext>
            </a:extLst>
          </p:cNvPr>
          <p:cNvSpPr txBox="1"/>
          <p:nvPr/>
        </p:nvSpPr>
        <p:spPr>
          <a:xfrm>
            <a:off x="3534059" y="14261832"/>
            <a:ext cx="1182910" cy="846345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</p:txBody>
      </p:sp>
      <p:cxnSp>
        <p:nvCxnSpPr>
          <p:cNvPr id="214" name="Google Shape;174;p1">
            <a:extLst>
              <a:ext uri="{FF2B5EF4-FFF2-40B4-BE49-F238E27FC236}">
                <a16:creationId xmlns:a16="http://schemas.microsoft.com/office/drawing/2014/main" id="{E50CE467-AF1A-4081-BED3-D2D3D7D6BEF2}"/>
              </a:ext>
            </a:extLst>
          </p:cNvPr>
          <p:cNvCxnSpPr>
            <a:cxnSpLocks/>
          </p:cNvCxnSpPr>
          <p:nvPr/>
        </p:nvCxnSpPr>
        <p:spPr>
          <a:xfrm flipV="1">
            <a:off x="4093142" y="13774542"/>
            <a:ext cx="170856" cy="50083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5" name="Google Shape;96;p1">
            <a:extLst>
              <a:ext uri="{FF2B5EF4-FFF2-40B4-BE49-F238E27FC236}">
                <a16:creationId xmlns:a16="http://schemas.microsoft.com/office/drawing/2014/main" id="{84CA5879-46B3-4A19-B7D6-8665025ED3DF}"/>
              </a:ext>
            </a:extLst>
          </p:cNvPr>
          <p:cNvSpPr txBox="1"/>
          <p:nvPr/>
        </p:nvSpPr>
        <p:spPr>
          <a:xfrm>
            <a:off x="6139821" y="10082771"/>
            <a:ext cx="1115678" cy="892512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96;p1">
            <a:extLst>
              <a:ext uri="{FF2B5EF4-FFF2-40B4-BE49-F238E27FC236}">
                <a16:creationId xmlns:a16="http://schemas.microsoft.com/office/drawing/2014/main" id="{2CC9E11D-C2A5-4162-9EBF-129BB18A5700}"/>
              </a:ext>
            </a:extLst>
          </p:cNvPr>
          <p:cNvSpPr txBox="1"/>
          <p:nvPr/>
        </p:nvSpPr>
        <p:spPr>
          <a:xfrm>
            <a:off x="4693477" y="12077835"/>
            <a:ext cx="1090349" cy="892512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800" b="1" dirty="0">
              <a:solidFill>
                <a:schemeClr val="dk1"/>
              </a:solidFill>
            </a:endParaRPr>
          </a:p>
        </p:txBody>
      </p:sp>
      <p:cxnSp>
        <p:nvCxnSpPr>
          <p:cNvPr id="225" name="Google Shape;192;p1">
            <a:extLst>
              <a:ext uri="{FF2B5EF4-FFF2-40B4-BE49-F238E27FC236}">
                <a16:creationId xmlns:a16="http://schemas.microsoft.com/office/drawing/2014/main" id="{A88EEDDB-C36A-406C-AC53-5ABA093E0BEE}"/>
              </a:ext>
            </a:extLst>
          </p:cNvPr>
          <p:cNvCxnSpPr>
            <a:cxnSpLocks/>
          </p:cNvCxnSpPr>
          <p:nvPr/>
        </p:nvCxnSpPr>
        <p:spPr>
          <a:xfrm flipH="1" flipV="1">
            <a:off x="5016989" y="11612245"/>
            <a:ext cx="255530" cy="457960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92;p1">
            <a:extLst>
              <a:ext uri="{FF2B5EF4-FFF2-40B4-BE49-F238E27FC236}">
                <a16:creationId xmlns:a16="http://schemas.microsoft.com/office/drawing/2014/main" id="{6931A4F1-DAA7-43C9-86F7-90799B411966}"/>
              </a:ext>
            </a:extLst>
          </p:cNvPr>
          <p:cNvCxnSpPr>
            <a:cxnSpLocks/>
          </p:cNvCxnSpPr>
          <p:nvPr/>
        </p:nvCxnSpPr>
        <p:spPr>
          <a:xfrm flipH="1">
            <a:off x="4215845" y="10994681"/>
            <a:ext cx="799200" cy="595061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8" name="Google Shape;244;p1">
            <a:extLst>
              <a:ext uri="{FF2B5EF4-FFF2-40B4-BE49-F238E27FC236}">
                <a16:creationId xmlns:a16="http://schemas.microsoft.com/office/drawing/2014/main" id="{EF31C7BC-6234-4A3D-8383-B816C13C26F5}"/>
              </a:ext>
            </a:extLst>
          </p:cNvPr>
          <p:cNvSpPr txBox="1"/>
          <p:nvPr/>
        </p:nvSpPr>
        <p:spPr>
          <a:xfrm>
            <a:off x="4547422" y="8250007"/>
            <a:ext cx="1162144" cy="9694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Bring us Together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44;p1">
            <a:extLst>
              <a:ext uri="{FF2B5EF4-FFF2-40B4-BE49-F238E27FC236}">
                <a16:creationId xmlns:a16="http://schemas.microsoft.com/office/drawing/2014/main" id="{DAAF8D0C-EEC4-43EB-BE56-6852E286EDA7}"/>
              </a:ext>
            </a:extLst>
          </p:cNvPr>
          <p:cNvSpPr txBox="1"/>
          <p:nvPr/>
        </p:nvSpPr>
        <p:spPr>
          <a:xfrm>
            <a:off x="158966" y="9024858"/>
            <a:ext cx="974316" cy="1169511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Glockenspiel Stage 1</a:t>
            </a:r>
          </a:p>
        </p:txBody>
      </p:sp>
      <p:sp>
        <p:nvSpPr>
          <p:cNvPr id="230" name="Google Shape;244;p1">
            <a:extLst>
              <a:ext uri="{FF2B5EF4-FFF2-40B4-BE49-F238E27FC236}">
                <a16:creationId xmlns:a16="http://schemas.microsoft.com/office/drawing/2014/main" id="{B2CFD4BB-A8DF-4773-9B17-92D7087B9791}"/>
              </a:ext>
            </a:extLst>
          </p:cNvPr>
          <p:cNvSpPr txBox="1"/>
          <p:nvPr/>
        </p:nvSpPr>
        <p:spPr>
          <a:xfrm>
            <a:off x="244384" y="11337877"/>
            <a:ext cx="1073937" cy="64629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4" name="Google Shape;240;p1">
            <a:extLst>
              <a:ext uri="{FF2B5EF4-FFF2-40B4-BE49-F238E27FC236}">
                <a16:creationId xmlns:a16="http://schemas.microsoft.com/office/drawing/2014/main" id="{F318D4AC-B663-4500-A101-A38B6D931D3A}"/>
              </a:ext>
            </a:extLst>
          </p:cNvPr>
          <p:cNvCxnSpPr>
            <a:cxnSpLocks/>
          </p:cNvCxnSpPr>
          <p:nvPr/>
        </p:nvCxnSpPr>
        <p:spPr>
          <a:xfrm>
            <a:off x="999110" y="9709132"/>
            <a:ext cx="637374" cy="162885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5" name="Google Shape;240;p1">
            <a:extLst>
              <a:ext uri="{FF2B5EF4-FFF2-40B4-BE49-F238E27FC236}">
                <a16:creationId xmlns:a16="http://schemas.microsoft.com/office/drawing/2014/main" id="{22C0F039-404B-475F-B9CE-64EB48A31157}"/>
              </a:ext>
            </a:extLst>
          </p:cNvPr>
          <p:cNvCxnSpPr>
            <a:cxnSpLocks/>
          </p:cNvCxnSpPr>
          <p:nvPr/>
        </p:nvCxnSpPr>
        <p:spPr>
          <a:xfrm flipV="1">
            <a:off x="1008516" y="10752374"/>
            <a:ext cx="416464" cy="609251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42;p1">
            <a:extLst>
              <a:ext uri="{FF2B5EF4-FFF2-40B4-BE49-F238E27FC236}">
                <a16:creationId xmlns:a16="http://schemas.microsoft.com/office/drawing/2014/main" id="{483864C5-8C3C-4F0A-B7EA-E8B7CE4F5AEB}"/>
              </a:ext>
            </a:extLst>
          </p:cNvPr>
          <p:cNvCxnSpPr>
            <a:cxnSpLocks/>
            <a:stCxn id="228" idx="2"/>
          </p:cNvCxnSpPr>
          <p:nvPr/>
        </p:nvCxnSpPr>
        <p:spPr>
          <a:xfrm flipH="1">
            <a:off x="5119432" y="9219463"/>
            <a:ext cx="9062" cy="379604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Google Shape;166;p1">
            <a:extLst>
              <a:ext uri="{FF2B5EF4-FFF2-40B4-BE49-F238E27FC236}">
                <a16:creationId xmlns:a16="http://schemas.microsoft.com/office/drawing/2014/main" id="{49E0D2D5-2E0F-4832-BD54-222372EC0F32}"/>
              </a:ext>
            </a:extLst>
          </p:cNvPr>
          <p:cNvSpPr txBox="1"/>
          <p:nvPr/>
        </p:nvSpPr>
        <p:spPr>
          <a:xfrm>
            <a:off x="6625517" y="5971477"/>
            <a:ext cx="1320559" cy="954067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Performance</a:t>
            </a: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166;p1">
            <a:extLst>
              <a:ext uri="{FF2B5EF4-FFF2-40B4-BE49-F238E27FC236}">
                <a16:creationId xmlns:a16="http://schemas.microsoft.com/office/drawing/2014/main" id="{2854D0E3-8B2F-423C-8348-D86AE37742C5}"/>
              </a:ext>
            </a:extLst>
          </p:cNvPr>
          <p:cNvSpPr txBox="1"/>
          <p:nvPr/>
        </p:nvSpPr>
        <p:spPr>
          <a:xfrm>
            <a:off x="8343893" y="6275736"/>
            <a:ext cx="1058529" cy="954067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Glockenspiel Stage 2</a:t>
            </a: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165;p1">
            <a:extLst>
              <a:ext uri="{FF2B5EF4-FFF2-40B4-BE49-F238E27FC236}">
                <a16:creationId xmlns:a16="http://schemas.microsoft.com/office/drawing/2014/main" id="{DD1746B7-20B7-4455-8A6A-706CFDA8576B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8511720" y="7229803"/>
            <a:ext cx="361438" cy="664331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1" name="Google Shape;165;p1">
            <a:extLst>
              <a:ext uri="{FF2B5EF4-FFF2-40B4-BE49-F238E27FC236}">
                <a16:creationId xmlns:a16="http://schemas.microsoft.com/office/drawing/2014/main" id="{00BB92FA-7E6C-45AF-A8A8-43182C5AF544}"/>
              </a:ext>
            </a:extLst>
          </p:cNvPr>
          <p:cNvCxnSpPr>
            <a:cxnSpLocks/>
            <a:stCxn id="247" idx="2"/>
          </p:cNvCxnSpPr>
          <p:nvPr/>
        </p:nvCxnSpPr>
        <p:spPr>
          <a:xfrm flipH="1">
            <a:off x="7172621" y="6925544"/>
            <a:ext cx="113176" cy="618653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4" name="Google Shape;163;p1">
            <a:extLst>
              <a:ext uri="{FF2B5EF4-FFF2-40B4-BE49-F238E27FC236}">
                <a16:creationId xmlns:a16="http://schemas.microsoft.com/office/drawing/2014/main" id="{16961957-2006-4C09-A443-5F5E84FF80F0}"/>
              </a:ext>
            </a:extLst>
          </p:cNvPr>
          <p:cNvCxnSpPr>
            <a:cxnSpLocks/>
            <a:stCxn id="164" idx="2"/>
          </p:cNvCxnSpPr>
          <p:nvPr/>
        </p:nvCxnSpPr>
        <p:spPr>
          <a:xfrm flipH="1">
            <a:off x="4494374" y="6866603"/>
            <a:ext cx="122826" cy="634018"/>
          </a:xfrm>
          <a:prstGeom prst="straightConnector1">
            <a:avLst/>
          </a:prstGeom>
          <a:noFill/>
          <a:ln w="38100" cap="flat" cmpd="sng">
            <a:solidFill>
              <a:srgbClr val="53247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7" name="Google Shape;95;p1">
            <a:extLst>
              <a:ext uri="{FF2B5EF4-FFF2-40B4-BE49-F238E27FC236}">
                <a16:creationId xmlns:a16="http://schemas.microsoft.com/office/drawing/2014/main" id="{99B1058E-7A59-47FA-B029-3E9218732B28}"/>
              </a:ext>
            </a:extLst>
          </p:cNvPr>
          <p:cNvSpPr txBox="1"/>
          <p:nvPr/>
        </p:nvSpPr>
        <p:spPr>
          <a:xfrm>
            <a:off x="6016256" y="3437567"/>
            <a:ext cx="1147289" cy="1015622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French Prince of Bel-Air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95;p1">
            <a:extLst>
              <a:ext uri="{FF2B5EF4-FFF2-40B4-BE49-F238E27FC236}">
                <a16:creationId xmlns:a16="http://schemas.microsoft.com/office/drawing/2014/main" id="{383A4209-691D-464F-9BD5-BA235DF9D946}"/>
              </a:ext>
            </a:extLst>
          </p:cNvPr>
          <p:cNvSpPr txBox="1"/>
          <p:nvPr/>
        </p:nvSpPr>
        <p:spPr>
          <a:xfrm>
            <a:off x="3456751" y="3638945"/>
            <a:ext cx="1110361" cy="861734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Jazz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53;p1">
            <a:extLst>
              <a:ext uri="{FF2B5EF4-FFF2-40B4-BE49-F238E27FC236}">
                <a16:creationId xmlns:a16="http://schemas.microsoft.com/office/drawing/2014/main" id="{7C5C67C5-7EEB-4248-B755-70A13CF932CB}"/>
              </a:ext>
            </a:extLst>
          </p:cNvPr>
          <p:cNvCxnSpPr>
            <a:cxnSpLocks/>
          </p:cNvCxnSpPr>
          <p:nvPr/>
        </p:nvCxnSpPr>
        <p:spPr>
          <a:xfrm>
            <a:off x="5133590" y="4530798"/>
            <a:ext cx="34938" cy="477941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253;p1">
            <a:extLst>
              <a:ext uri="{FF2B5EF4-FFF2-40B4-BE49-F238E27FC236}">
                <a16:creationId xmlns:a16="http://schemas.microsoft.com/office/drawing/2014/main" id="{D615407D-B763-4378-B9BD-59B7454B5195}"/>
              </a:ext>
            </a:extLst>
          </p:cNvPr>
          <p:cNvCxnSpPr>
            <a:cxnSpLocks/>
          </p:cNvCxnSpPr>
          <p:nvPr/>
        </p:nvCxnSpPr>
        <p:spPr>
          <a:xfrm flipH="1">
            <a:off x="7965670" y="3934817"/>
            <a:ext cx="714966" cy="379987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253;p1">
            <a:extLst>
              <a:ext uri="{FF2B5EF4-FFF2-40B4-BE49-F238E27FC236}">
                <a16:creationId xmlns:a16="http://schemas.microsoft.com/office/drawing/2014/main" id="{2E6AFBEC-14E7-480D-AD41-BBE4A3A2B284}"/>
              </a:ext>
            </a:extLst>
          </p:cNvPr>
          <p:cNvCxnSpPr>
            <a:cxnSpLocks/>
          </p:cNvCxnSpPr>
          <p:nvPr/>
        </p:nvCxnSpPr>
        <p:spPr>
          <a:xfrm flipH="1" flipV="1">
            <a:off x="7255499" y="5042289"/>
            <a:ext cx="878410" cy="395469"/>
          </a:xfrm>
          <a:prstGeom prst="straightConnector1">
            <a:avLst/>
          </a:prstGeom>
          <a:noFill/>
          <a:ln w="38100" cap="flat" cmpd="sng">
            <a:solidFill>
              <a:srgbClr val="D600D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9" name="Google Shape;162;p1">
            <a:extLst>
              <a:ext uri="{FF2B5EF4-FFF2-40B4-BE49-F238E27FC236}">
                <a16:creationId xmlns:a16="http://schemas.microsoft.com/office/drawing/2014/main" id="{2840949B-CF1D-4056-B6E9-A02B30E21F16}"/>
              </a:ext>
            </a:extLst>
          </p:cNvPr>
          <p:cNvSpPr txBox="1"/>
          <p:nvPr/>
        </p:nvSpPr>
        <p:spPr>
          <a:xfrm>
            <a:off x="8313808" y="1579660"/>
            <a:ext cx="1119556" cy="846345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</a:t>
            </a: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160;p1">
            <a:extLst>
              <a:ext uri="{FF2B5EF4-FFF2-40B4-BE49-F238E27FC236}">
                <a16:creationId xmlns:a16="http://schemas.microsoft.com/office/drawing/2014/main" id="{5A2A3FBC-A0D5-4191-A104-8A555AE3F305}"/>
              </a:ext>
            </a:extLst>
          </p:cNvPr>
          <p:cNvSpPr txBox="1"/>
          <p:nvPr/>
        </p:nvSpPr>
        <p:spPr>
          <a:xfrm>
            <a:off x="3443865" y="1577847"/>
            <a:ext cx="1082555" cy="861734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You've got a friend</a:t>
            </a: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160;p1">
            <a:extLst>
              <a:ext uri="{FF2B5EF4-FFF2-40B4-BE49-F238E27FC236}">
                <a16:creationId xmlns:a16="http://schemas.microsoft.com/office/drawing/2014/main" id="{9A836FAF-1CC8-4659-A198-749A1E97465B}"/>
              </a:ext>
            </a:extLst>
          </p:cNvPr>
          <p:cNvSpPr txBox="1"/>
          <p:nvPr/>
        </p:nvSpPr>
        <p:spPr>
          <a:xfrm>
            <a:off x="6102729" y="1455545"/>
            <a:ext cx="1180651" cy="877123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Performance</a:t>
            </a: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180;p1">
            <a:extLst>
              <a:ext uri="{FF2B5EF4-FFF2-40B4-BE49-F238E27FC236}">
                <a16:creationId xmlns:a16="http://schemas.microsoft.com/office/drawing/2014/main" id="{2DE8F06E-9ACE-4CBF-9D0B-643C7490E117}"/>
              </a:ext>
            </a:extLst>
          </p:cNvPr>
          <p:cNvCxnSpPr>
            <a:cxnSpLocks/>
          </p:cNvCxnSpPr>
          <p:nvPr/>
        </p:nvCxnSpPr>
        <p:spPr>
          <a:xfrm flipH="1">
            <a:off x="5047954" y="2461587"/>
            <a:ext cx="265117" cy="427956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8" name="Google Shape;180;p1">
            <a:extLst>
              <a:ext uri="{FF2B5EF4-FFF2-40B4-BE49-F238E27FC236}">
                <a16:creationId xmlns:a16="http://schemas.microsoft.com/office/drawing/2014/main" id="{D95DE7D6-7E0B-480E-B37F-4E233F8F8646}"/>
              </a:ext>
            </a:extLst>
          </p:cNvPr>
          <p:cNvCxnSpPr>
            <a:cxnSpLocks/>
          </p:cNvCxnSpPr>
          <p:nvPr/>
        </p:nvCxnSpPr>
        <p:spPr>
          <a:xfrm flipH="1">
            <a:off x="3794649" y="2456584"/>
            <a:ext cx="113023" cy="459343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180;p1">
            <a:extLst>
              <a:ext uri="{FF2B5EF4-FFF2-40B4-BE49-F238E27FC236}">
                <a16:creationId xmlns:a16="http://schemas.microsoft.com/office/drawing/2014/main" id="{B59AC418-81F5-4D29-864E-89328E42DB35}"/>
              </a:ext>
            </a:extLst>
          </p:cNvPr>
          <p:cNvCxnSpPr>
            <a:cxnSpLocks/>
          </p:cNvCxnSpPr>
          <p:nvPr/>
        </p:nvCxnSpPr>
        <p:spPr>
          <a:xfrm flipH="1">
            <a:off x="2251471" y="2364788"/>
            <a:ext cx="494697" cy="462854"/>
          </a:xfrm>
          <a:prstGeom prst="straightConnector1">
            <a:avLst/>
          </a:prstGeom>
          <a:noFill/>
          <a:ln w="38100" cap="flat" cmpd="sng">
            <a:solidFill>
              <a:srgbClr val="C4004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2" name="Google Shape;97;p1">
            <a:extLst>
              <a:ext uri="{FF2B5EF4-FFF2-40B4-BE49-F238E27FC236}">
                <a16:creationId xmlns:a16="http://schemas.microsoft.com/office/drawing/2014/main" id="{764C55BC-C4BD-432D-B665-A2EBFE1D40F1}"/>
              </a:ext>
            </a:extLst>
          </p:cNvPr>
          <p:cNvSpPr txBox="1"/>
          <p:nvPr/>
        </p:nvSpPr>
        <p:spPr>
          <a:xfrm>
            <a:off x="5925666" y="8120917"/>
            <a:ext cx="1152308" cy="1019477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>
                <a:solidFill>
                  <a:schemeClr val="dk1"/>
                </a:solidFill>
              </a:rPr>
              <a:t>.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Reflect, Rewind and Replay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3CAFB839-D6F6-4816-B08D-DD41F050F6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27068" y="8430790"/>
            <a:ext cx="800100" cy="698500"/>
          </a:xfrm>
          <a:prstGeom prst="rect">
            <a:avLst/>
          </a:prstGeom>
        </p:spPr>
      </p:pic>
      <p:sp>
        <p:nvSpPr>
          <p:cNvPr id="282" name="Google Shape;97;p1">
            <a:extLst>
              <a:ext uri="{FF2B5EF4-FFF2-40B4-BE49-F238E27FC236}">
                <a16:creationId xmlns:a16="http://schemas.microsoft.com/office/drawing/2014/main" id="{1A024FDF-E8CF-487A-AD40-8AEE2E9E6EDA}"/>
              </a:ext>
            </a:extLst>
          </p:cNvPr>
          <p:cNvSpPr txBox="1"/>
          <p:nvPr/>
        </p:nvSpPr>
        <p:spPr>
          <a:xfrm>
            <a:off x="1480310" y="5754185"/>
            <a:ext cx="1033807" cy="984845"/>
          </a:xfrm>
          <a:prstGeom prst="rect">
            <a:avLst/>
          </a:prstGeom>
          <a:solidFill>
            <a:srgbClr val="D3B5E9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>
                <a:solidFill>
                  <a:schemeClr val="dk1"/>
                </a:solidFill>
              </a:rPr>
              <a:t>.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Reflect, Rewind and Replay</a:t>
            </a: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32F508C7-2185-4B1B-BBF3-6BE0415EF38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56690" y="6267628"/>
            <a:ext cx="806450" cy="635000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7CA58E30-461A-4C67-8AC9-84334017594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80349" y="6079452"/>
            <a:ext cx="933450" cy="553720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450FD26B-2932-436D-995F-326AD902523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463884" y="6476016"/>
            <a:ext cx="865975" cy="598789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2DC3D885-E061-4320-816F-321DEAAF696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148382" y="6011168"/>
            <a:ext cx="935924" cy="621541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1406F52F-3AC3-4D9F-8281-27990D1C868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407003" y="3348929"/>
            <a:ext cx="831850" cy="679450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0686D7AD-9EE8-4D71-90BB-EC5916B1E2D2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560760" y="3855959"/>
            <a:ext cx="876300" cy="615950"/>
          </a:xfrm>
          <a:prstGeom prst="rect">
            <a:avLst/>
          </a:prstGeom>
        </p:spPr>
      </p:pic>
      <p:sp>
        <p:nvSpPr>
          <p:cNvPr id="288" name="Google Shape;95;p1">
            <a:extLst>
              <a:ext uri="{FF2B5EF4-FFF2-40B4-BE49-F238E27FC236}">
                <a16:creationId xmlns:a16="http://schemas.microsoft.com/office/drawing/2014/main" id="{BD2A4718-19E4-457D-A5C8-358A9BC45688}"/>
              </a:ext>
            </a:extLst>
          </p:cNvPr>
          <p:cNvSpPr txBox="1"/>
          <p:nvPr/>
        </p:nvSpPr>
        <p:spPr>
          <a:xfrm>
            <a:off x="4710356" y="3438511"/>
            <a:ext cx="1027315" cy="1077178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 feel my love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Picture 321">
            <a:extLst>
              <a:ext uri="{FF2B5EF4-FFF2-40B4-BE49-F238E27FC236}">
                <a16:creationId xmlns:a16="http://schemas.microsoft.com/office/drawing/2014/main" id="{FD9DD569-98E8-49A5-9E4B-1A8AE045004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0" y="3685753"/>
            <a:ext cx="920750" cy="666750"/>
          </a:xfrm>
          <a:prstGeom prst="rect">
            <a:avLst/>
          </a:prstGeom>
        </p:spPr>
      </p:pic>
      <p:sp>
        <p:nvSpPr>
          <p:cNvPr id="323" name="Google Shape;97;p1">
            <a:extLst>
              <a:ext uri="{FF2B5EF4-FFF2-40B4-BE49-F238E27FC236}">
                <a16:creationId xmlns:a16="http://schemas.microsoft.com/office/drawing/2014/main" id="{22A6820F-A43D-40C6-93B1-43DAD413F8B5}"/>
              </a:ext>
            </a:extLst>
          </p:cNvPr>
          <p:cNvSpPr txBox="1"/>
          <p:nvPr/>
        </p:nvSpPr>
        <p:spPr>
          <a:xfrm>
            <a:off x="8379969" y="3483726"/>
            <a:ext cx="1033807" cy="984845"/>
          </a:xfrm>
          <a:prstGeom prst="rect">
            <a:avLst/>
          </a:prstGeom>
          <a:solidFill>
            <a:srgbClr val="FBB1F9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>
                <a:solidFill>
                  <a:schemeClr val="dk1"/>
                </a:solidFill>
              </a:rPr>
              <a:t>.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Reflect, Rewind and Replay</a:t>
            </a: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DD206CB3-BA62-4B3F-A7D2-2B53695CB23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137453" y="3764941"/>
            <a:ext cx="885223" cy="635757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644AA9FB-138C-407E-AE68-C5CE0232364C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8303391" y="5223241"/>
            <a:ext cx="965200" cy="711200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701119A6-4912-4BCD-B179-6DBD9B1FA014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8511720" y="1800802"/>
            <a:ext cx="761479" cy="554289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71E5770-EC35-4691-B968-654F0B4148CF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4818078" y="1734672"/>
            <a:ext cx="910857" cy="557174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A72832D8-ABB1-47E2-A71B-05EE3D7EBD50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3503769" y="1768862"/>
            <a:ext cx="939800" cy="603250"/>
          </a:xfrm>
          <a:prstGeom prst="rect">
            <a:avLst/>
          </a:prstGeom>
        </p:spPr>
      </p:pic>
      <p:sp>
        <p:nvSpPr>
          <p:cNvPr id="179" name="Google Shape;179;p1"/>
          <p:cNvSpPr txBox="1"/>
          <p:nvPr/>
        </p:nvSpPr>
        <p:spPr>
          <a:xfrm>
            <a:off x="2164758" y="1508534"/>
            <a:ext cx="1048877" cy="954067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8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Music and Me</a:t>
            </a:r>
          </a:p>
          <a:p>
            <a:pPr lvl="0" algn="ctr">
              <a:buSzPts val="800"/>
            </a:pPr>
            <a:endParaRPr lang="en-GB" sz="8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800"/>
            </a:pPr>
            <a:endParaRPr lang="en-GB" sz="8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800"/>
            </a:pPr>
            <a:endParaRPr lang="en-GB" sz="8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800"/>
            </a:pPr>
            <a:endParaRPr lang="en-GB" sz="8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800"/>
            </a:pPr>
            <a:endParaRPr lang="en-GB" sz="8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800"/>
            </a:pPr>
            <a:endParaRPr sz="8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Picture 332">
            <a:extLst>
              <a:ext uri="{FF2B5EF4-FFF2-40B4-BE49-F238E27FC236}">
                <a16:creationId xmlns:a16="http://schemas.microsoft.com/office/drawing/2014/main" id="{35C10746-6629-454F-8192-0D52277B1421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2254058" y="1766896"/>
            <a:ext cx="908050" cy="609600"/>
          </a:xfrm>
          <a:prstGeom prst="rect">
            <a:avLst/>
          </a:prstGeom>
        </p:spPr>
      </p:pic>
      <p:sp>
        <p:nvSpPr>
          <p:cNvPr id="97" name="Google Shape;97;p1"/>
          <p:cNvSpPr txBox="1"/>
          <p:nvPr/>
        </p:nvSpPr>
        <p:spPr>
          <a:xfrm>
            <a:off x="1843170" y="12362363"/>
            <a:ext cx="1212135" cy="830956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9C65690-6374-46E5-96FB-A2FE5553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2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0" name="Google Shape;244;p1">
            <a:extLst>
              <a:ext uri="{FF2B5EF4-FFF2-40B4-BE49-F238E27FC236}">
                <a16:creationId xmlns:a16="http://schemas.microsoft.com/office/drawing/2014/main" id="{A8626B33-1FD4-43B4-A0C1-3E3800312BD8}"/>
              </a:ext>
            </a:extLst>
          </p:cNvPr>
          <p:cNvSpPr txBox="1"/>
          <p:nvPr/>
        </p:nvSpPr>
        <p:spPr>
          <a:xfrm>
            <a:off x="1390948" y="8159676"/>
            <a:ext cx="1152308" cy="861734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" name="Google Shape;244;p1">
            <a:extLst>
              <a:ext uri="{FF2B5EF4-FFF2-40B4-BE49-F238E27FC236}">
                <a16:creationId xmlns:a16="http://schemas.microsoft.com/office/drawing/2014/main" id="{CC3D1E42-1C8F-41F1-B8D0-6A659FC0B84C}"/>
              </a:ext>
            </a:extLst>
          </p:cNvPr>
          <p:cNvSpPr txBox="1"/>
          <p:nvPr/>
        </p:nvSpPr>
        <p:spPr>
          <a:xfrm>
            <a:off x="2741093" y="8126815"/>
            <a:ext cx="1623342" cy="861734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10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Recorder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Unit</a:t>
            </a:r>
            <a:r>
              <a:rPr lang="en-GB" sz="10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1</a:t>
            </a:r>
          </a:p>
        </p:txBody>
      </p:sp>
      <p:sp>
        <p:nvSpPr>
          <p:cNvPr id="162" name="Google Shape;92;p1">
            <a:extLst>
              <a:ext uri="{FF2B5EF4-FFF2-40B4-BE49-F238E27FC236}">
                <a16:creationId xmlns:a16="http://schemas.microsoft.com/office/drawing/2014/main" id="{80208722-0A7B-4D47-9B70-DA02463265AC}"/>
              </a:ext>
            </a:extLst>
          </p:cNvPr>
          <p:cNvSpPr txBox="1"/>
          <p:nvPr/>
        </p:nvSpPr>
        <p:spPr>
          <a:xfrm>
            <a:off x="5138316" y="16498149"/>
            <a:ext cx="866057" cy="707846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256;p1">
            <a:extLst>
              <a:ext uri="{FF2B5EF4-FFF2-40B4-BE49-F238E27FC236}">
                <a16:creationId xmlns:a16="http://schemas.microsoft.com/office/drawing/2014/main" id="{ABA59445-1494-4922-82AD-27DD1EA7AF5F}"/>
              </a:ext>
            </a:extLst>
          </p:cNvPr>
          <p:cNvCxnSpPr>
            <a:cxnSpLocks/>
          </p:cNvCxnSpPr>
          <p:nvPr/>
        </p:nvCxnSpPr>
        <p:spPr>
          <a:xfrm flipH="1" flipV="1">
            <a:off x="5569763" y="15939456"/>
            <a:ext cx="107794" cy="57029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9" name="Google Shape;98;p1">
            <a:extLst>
              <a:ext uri="{FF2B5EF4-FFF2-40B4-BE49-F238E27FC236}">
                <a16:creationId xmlns:a16="http://schemas.microsoft.com/office/drawing/2014/main" id="{59B129C4-0B88-414D-B12C-9BC1F3E326B1}"/>
              </a:ext>
            </a:extLst>
          </p:cNvPr>
          <p:cNvSpPr txBox="1"/>
          <p:nvPr/>
        </p:nvSpPr>
        <p:spPr>
          <a:xfrm>
            <a:off x="2097741" y="14258541"/>
            <a:ext cx="1182910" cy="846345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</p:txBody>
      </p:sp>
      <p:sp>
        <p:nvSpPr>
          <p:cNvPr id="171" name="Google Shape;98;p1">
            <a:extLst>
              <a:ext uri="{FF2B5EF4-FFF2-40B4-BE49-F238E27FC236}">
                <a16:creationId xmlns:a16="http://schemas.microsoft.com/office/drawing/2014/main" id="{E39EE61E-8293-46A9-ABB6-DFCEE63C06BB}"/>
              </a:ext>
            </a:extLst>
          </p:cNvPr>
          <p:cNvSpPr txBox="1"/>
          <p:nvPr/>
        </p:nvSpPr>
        <p:spPr>
          <a:xfrm>
            <a:off x="5023677" y="14284078"/>
            <a:ext cx="1182910" cy="984845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r>
              <a:rPr lang="en-GB" sz="800" dirty="0">
                <a:solidFill>
                  <a:schemeClr val="dk1"/>
                </a:solidFill>
              </a:rPr>
              <a:t>Your</a:t>
            </a:r>
          </a:p>
          <a:p>
            <a:pPr lvl="0" algn="ctr">
              <a:buSzPts val="800"/>
            </a:pPr>
            <a:r>
              <a:rPr lang="en-GB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Imagination</a:t>
            </a:r>
          </a:p>
        </p:txBody>
      </p:sp>
      <p:sp>
        <p:nvSpPr>
          <p:cNvPr id="173" name="Google Shape;98;p1">
            <a:extLst>
              <a:ext uri="{FF2B5EF4-FFF2-40B4-BE49-F238E27FC236}">
                <a16:creationId xmlns:a16="http://schemas.microsoft.com/office/drawing/2014/main" id="{58955601-F3C4-4A3D-A046-3A66A59CEEB0}"/>
              </a:ext>
            </a:extLst>
          </p:cNvPr>
          <p:cNvSpPr txBox="1"/>
          <p:nvPr/>
        </p:nvSpPr>
        <p:spPr>
          <a:xfrm>
            <a:off x="6443726" y="14287843"/>
            <a:ext cx="1182910" cy="846345"/>
          </a:xfrm>
          <a:prstGeom prst="rect">
            <a:avLst/>
          </a:prstGeom>
          <a:solidFill>
            <a:srgbClr val="C5FEA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</a:endParaRPr>
          </a:p>
        </p:txBody>
      </p:sp>
      <p:sp>
        <p:nvSpPr>
          <p:cNvPr id="174" name="Google Shape;96;p1">
            <a:extLst>
              <a:ext uri="{FF2B5EF4-FFF2-40B4-BE49-F238E27FC236}">
                <a16:creationId xmlns:a16="http://schemas.microsoft.com/office/drawing/2014/main" id="{6EAA1450-7108-4A92-88CB-F2D4B727D85E}"/>
              </a:ext>
            </a:extLst>
          </p:cNvPr>
          <p:cNvSpPr txBox="1"/>
          <p:nvPr/>
        </p:nvSpPr>
        <p:spPr>
          <a:xfrm>
            <a:off x="3033856" y="10156027"/>
            <a:ext cx="1090349" cy="892512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800" b="1" dirty="0">
              <a:solidFill>
                <a:schemeClr val="dk1"/>
              </a:solidFill>
            </a:endParaRPr>
          </a:p>
        </p:txBody>
      </p:sp>
      <p:cxnSp>
        <p:nvCxnSpPr>
          <p:cNvPr id="182" name="Google Shape;174;p1">
            <a:extLst>
              <a:ext uri="{FF2B5EF4-FFF2-40B4-BE49-F238E27FC236}">
                <a16:creationId xmlns:a16="http://schemas.microsoft.com/office/drawing/2014/main" id="{DA39F2C8-8852-4C09-9C1B-6C34889364C4}"/>
              </a:ext>
            </a:extLst>
          </p:cNvPr>
          <p:cNvCxnSpPr>
            <a:cxnSpLocks/>
          </p:cNvCxnSpPr>
          <p:nvPr/>
        </p:nvCxnSpPr>
        <p:spPr>
          <a:xfrm flipV="1">
            <a:off x="2685251" y="13787013"/>
            <a:ext cx="170856" cy="50083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3" name="Google Shape;174;p1">
            <a:extLst>
              <a:ext uri="{FF2B5EF4-FFF2-40B4-BE49-F238E27FC236}">
                <a16:creationId xmlns:a16="http://schemas.microsoft.com/office/drawing/2014/main" id="{4A0E51AE-0E12-44B2-A0D0-3F02DEFCB69B}"/>
              </a:ext>
            </a:extLst>
          </p:cNvPr>
          <p:cNvCxnSpPr>
            <a:cxnSpLocks/>
          </p:cNvCxnSpPr>
          <p:nvPr/>
        </p:nvCxnSpPr>
        <p:spPr>
          <a:xfrm flipH="1" flipV="1">
            <a:off x="5480349" y="13871098"/>
            <a:ext cx="138705" cy="40427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4" name="Google Shape;174;p1">
            <a:extLst>
              <a:ext uri="{FF2B5EF4-FFF2-40B4-BE49-F238E27FC236}">
                <a16:creationId xmlns:a16="http://schemas.microsoft.com/office/drawing/2014/main" id="{0949E17A-E817-431F-A7D2-63352888676D}"/>
              </a:ext>
            </a:extLst>
          </p:cNvPr>
          <p:cNvCxnSpPr>
            <a:cxnSpLocks/>
          </p:cNvCxnSpPr>
          <p:nvPr/>
        </p:nvCxnSpPr>
        <p:spPr>
          <a:xfrm>
            <a:off x="839218" y="13547397"/>
            <a:ext cx="341416" cy="115985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87" name="Picture 186" descr="Rectangular-KS1Units_0010_Me!">
            <a:extLst>
              <a:ext uri="{FF2B5EF4-FFF2-40B4-BE49-F238E27FC236}">
                <a16:creationId xmlns:a16="http://schemas.microsoft.com/office/drawing/2014/main" id="{13442B97-07E6-4DFB-AE94-1B47809E542A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91" y="16696283"/>
            <a:ext cx="528687" cy="46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Picture 189" descr="Rectangular-KS1Units_0009_My-Stories">
            <a:extLst>
              <a:ext uri="{FF2B5EF4-FFF2-40B4-BE49-F238E27FC236}">
                <a16:creationId xmlns:a16="http://schemas.microsoft.com/office/drawing/2014/main" id="{961BFD79-ECA4-434B-B1A6-11BDF751C9F5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38" y="16584622"/>
            <a:ext cx="682819" cy="56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Picture 191" descr="Rectangular-KS1Units_0011_Everyone">
            <a:extLst>
              <a:ext uri="{FF2B5EF4-FFF2-40B4-BE49-F238E27FC236}">
                <a16:creationId xmlns:a16="http://schemas.microsoft.com/office/drawing/2014/main" id="{D54355CF-C830-4DF3-8C72-44FF98D239C3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77" y="16692324"/>
            <a:ext cx="856818" cy="6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91;p1">
            <a:extLst>
              <a:ext uri="{FF2B5EF4-FFF2-40B4-BE49-F238E27FC236}">
                <a16:creationId xmlns:a16="http://schemas.microsoft.com/office/drawing/2014/main" id="{06A29A93-84D0-4F84-95D8-09755D292422}"/>
              </a:ext>
            </a:extLst>
          </p:cNvPr>
          <p:cNvSpPr txBox="1"/>
          <p:nvPr/>
        </p:nvSpPr>
        <p:spPr>
          <a:xfrm>
            <a:off x="1201993" y="16633491"/>
            <a:ext cx="949371" cy="707846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91;p1">
            <a:extLst>
              <a:ext uri="{FF2B5EF4-FFF2-40B4-BE49-F238E27FC236}">
                <a16:creationId xmlns:a16="http://schemas.microsoft.com/office/drawing/2014/main" id="{ABF9612A-5D95-4AA2-A613-B9BE860AFD7B}"/>
              </a:ext>
            </a:extLst>
          </p:cNvPr>
          <p:cNvSpPr txBox="1"/>
          <p:nvPr/>
        </p:nvSpPr>
        <p:spPr>
          <a:xfrm>
            <a:off x="3078364" y="16316458"/>
            <a:ext cx="829308" cy="707846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Picture 195" descr="Our_world-02">
            <a:extLst>
              <a:ext uri="{FF2B5EF4-FFF2-40B4-BE49-F238E27FC236}">
                <a16:creationId xmlns:a16="http://schemas.microsoft.com/office/drawing/2014/main" id="{96F2A5A6-3F62-4DE5-A5DC-1C2F7C6F1DF7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97" y="16441908"/>
            <a:ext cx="722016" cy="500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175;p1">
            <a:extLst>
              <a:ext uri="{FF2B5EF4-FFF2-40B4-BE49-F238E27FC236}">
                <a16:creationId xmlns:a16="http://schemas.microsoft.com/office/drawing/2014/main" id="{DC9362FC-3E6B-4BD6-B1FC-E31FDCDCE202}"/>
              </a:ext>
            </a:extLst>
          </p:cNvPr>
          <p:cNvCxnSpPr>
            <a:cxnSpLocks/>
          </p:cNvCxnSpPr>
          <p:nvPr/>
        </p:nvCxnSpPr>
        <p:spPr>
          <a:xfrm flipV="1">
            <a:off x="2877730" y="15952039"/>
            <a:ext cx="401086" cy="65668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04" name="Picture 203" descr="Bbf_lrg">
            <a:extLst>
              <a:ext uri="{FF2B5EF4-FFF2-40B4-BE49-F238E27FC236}">
                <a16:creationId xmlns:a16="http://schemas.microsoft.com/office/drawing/2014/main" id="{1A963045-29D3-4090-8EF0-32841C025A1E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2" y="16720931"/>
            <a:ext cx="567777" cy="47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Picture 204" descr="Music – St Adrian's Catholic Primary School">
            <a:extLst>
              <a:ext uri="{FF2B5EF4-FFF2-40B4-BE49-F238E27FC236}">
                <a16:creationId xmlns:a16="http://schemas.microsoft.com/office/drawing/2014/main" id="{7B7B492A-B73B-4526-9382-9647EE13507F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88" y="16707704"/>
            <a:ext cx="698323" cy="55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7AE22C1-159B-4214-8DC9-CD686876BDFD}"/>
              </a:ext>
            </a:extLst>
          </p:cNvPr>
          <p:cNvPicPr/>
          <p:nvPr/>
        </p:nvPicPr>
        <p:blipFill>
          <a:blip r:embed="rId24"/>
          <a:stretch>
            <a:fillRect/>
          </a:stretch>
        </p:blipFill>
        <p:spPr>
          <a:xfrm>
            <a:off x="465245" y="12850124"/>
            <a:ext cx="779659" cy="62844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3105D09E-8BF4-40CE-A57F-42CE31551780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61" y="12429025"/>
            <a:ext cx="965200" cy="66040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EFF364A-55D4-49CA-8402-49A7CE6936AE}"/>
              </a:ext>
            </a:extLst>
          </p:cNvPr>
          <p:cNvPicPr/>
          <p:nvPr/>
        </p:nvPicPr>
        <p:blipFill>
          <a:blip r:embed="rId26"/>
          <a:stretch>
            <a:fillRect/>
          </a:stretch>
        </p:blipFill>
        <p:spPr>
          <a:xfrm>
            <a:off x="2244243" y="14322787"/>
            <a:ext cx="882015" cy="66802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1461C7F3-11B2-4B23-92AD-A3E53109AFB3}"/>
              </a:ext>
            </a:extLst>
          </p:cNvPr>
          <p:cNvPicPr/>
          <p:nvPr/>
        </p:nvPicPr>
        <p:blipFill>
          <a:blip r:embed="rId27"/>
          <a:stretch>
            <a:fillRect/>
          </a:stretch>
        </p:blipFill>
        <p:spPr>
          <a:xfrm>
            <a:off x="3716256" y="14404759"/>
            <a:ext cx="818515" cy="6477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9CF4D2B7-A9F5-47F1-AEF1-1E447B88AD0B}"/>
              </a:ext>
            </a:extLst>
          </p:cNvPr>
          <p:cNvPicPr/>
          <p:nvPr/>
        </p:nvPicPr>
        <p:blipFill>
          <a:blip r:embed="rId28"/>
          <a:stretch>
            <a:fillRect/>
          </a:stretch>
        </p:blipFill>
        <p:spPr>
          <a:xfrm>
            <a:off x="5203878" y="14400609"/>
            <a:ext cx="806450" cy="69215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4ABD91D0-25B8-464D-B9B6-96DC90E3B270}"/>
              </a:ext>
            </a:extLst>
          </p:cNvPr>
          <p:cNvPicPr/>
          <p:nvPr/>
        </p:nvPicPr>
        <p:blipFill>
          <a:blip r:embed="rId29"/>
          <a:stretch>
            <a:fillRect/>
          </a:stretch>
        </p:blipFill>
        <p:spPr>
          <a:xfrm>
            <a:off x="6716936" y="12160859"/>
            <a:ext cx="1003300" cy="603250"/>
          </a:xfrm>
          <a:prstGeom prst="rect">
            <a:avLst/>
          </a:prstGeom>
        </p:spPr>
      </p:pic>
      <p:cxnSp>
        <p:nvCxnSpPr>
          <p:cNvPr id="231" name="Google Shape;192;p1">
            <a:extLst>
              <a:ext uri="{FF2B5EF4-FFF2-40B4-BE49-F238E27FC236}">
                <a16:creationId xmlns:a16="http://schemas.microsoft.com/office/drawing/2014/main" id="{7344F31E-E82C-43E0-AE29-3B92C75BF15F}"/>
              </a:ext>
            </a:extLst>
          </p:cNvPr>
          <p:cNvCxnSpPr>
            <a:cxnSpLocks/>
          </p:cNvCxnSpPr>
          <p:nvPr/>
        </p:nvCxnSpPr>
        <p:spPr>
          <a:xfrm flipH="1">
            <a:off x="8279642" y="10745470"/>
            <a:ext cx="211830" cy="933616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6" name="Google Shape;96;p1">
            <a:extLst>
              <a:ext uri="{FF2B5EF4-FFF2-40B4-BE49-F238E27FC236}">
                <a16:creationId xmlns:a16="http://schemas.microsoft.com/office/drawing/2014/main" id="{41FFA510-ECF8-4533-A8DF-5A25C113D50B}"/>
              </a:ext>
            </a:extLst>
          </p:cNvPr>
          <p:cNvSpPr txBox="1"/>
          <p:nvPr/>
        </p:nvSpPr>
        <p:spPr>
          <a:xfrm>
            <a:off x="7756794" y="10235831"/>
            <a:ext cx="1511798" cy="723235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800"/>
            </a:pPr>
            <a:r>
              <a:rPr lang="en-GB" sz="800" b="1" dirty="0">
                <a:solidFill>
                  <a:schemeClr val="dk1"/>
                </a:solidFill>
              </a:rPr>
              <a:t>Christmas Performance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B5DB0473-4508-45F4-9762-9969EDE66BEE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55" y="10235831"/>
            <a:ext cx="990600" cy="609600"/>
          </a:xfrm>
          <a:prstGeom prst="rect">
            <a:avLst/>
          </a:prstGeom>
        </p:spPr>
      </p:pic>
      <p:sp>
        <p:nvSpPr>
          <p:cNvPr id="236" name="Google Shape;96;p1">
            <a:extLst>
              <a:ext uri="{FF2B5EF4-FFF2-40B4-BE49-F238E27FC236}">
                <a16:creationId xmlns:a16="http://schemas.microsoft.com/office/drawing/2014/main" id="{5409A0A9-CC08-40A7-B4E5-CA13D12D98E5}"/>
              </a:ext>
            </a:extLst>
          </p:cNvPr>
          <p:cNvSpPr txBox="1"/>
          <p:nvPr/>
        </p:nvSpPr>
        <p:spPr>
          <a:xfrm>
            <a:off x="4522849" y="10050741"/>
            <a:ext cx="1115678" cy="923289"/>
          </a:xfrm>
          <a:prstGeom prst="rect">
            <a:avLst/>
          </a:prstGeom>
          <a:solidFill>
            <a:srgbClr val="B8F2E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endParaRPr lang="en-GB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buSzPts val="800"/>
            </a:pPr>
            <a:r>
              <a:rPr lang="en-GB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Friendship Song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A0BCD200-936E-419F-B230-A65DA1050A21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4751461" y="12239674"/>
            <a:ext cx="996315" cy="615315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2844E16-3921-431A-B006-7652A43DA9E7}"/>
              </a:ext>
            </a:extLst>
          </p:cNvPr>
          <p:cNvPicPr/>
          <p:nvPr/>
        </p:nvPicPr>
        <p:blipFill>
          <a:blip r:embed="rId32"/>
          <a:stretch>
            <a:fillRect/>
          </a:stretch>
        </p:blipFill>
        <p:spPr>
          <a:xfrm>
            <a:off x="4661841" y="10109145"/>
            <a:ext cx="862330" cy="609600"/>
          </a:xfrm>
          <a:prstGeom prst="rect">
            <a:avLst/>
          </a:prstGeom>
        </p:spPr>
      </p:pic>
      <p:cxnSp>
        <p:nvCxnSpPr>
          <p:cNvPr id="241" name="Google Shape;192;p1">
            <a:extLst>
              <a:ext uri="{FF2B5EF4-FFF2-40B4-BE49-F238E27FC236}">
                <a16:creationId xmlns:a16="http://schemas.microsoft.com/office/drawing/2014/main" id="{0D130EE0-64C9-4899-A0F1-FEAD95A3F0B5}"/>
              </a:ext>
            </a:extLst>
          </p:cNvPr>
          <p:cNvCxnSpPr>
            <a:cxnSpLocks/>
          </p:cNvCxnSpPr>
          <p:nvPr/>
        </p:nvCxnSpPr>
        <p:spPr>
          <a:xfrm flipH="1">
            <a:off x="3548615" y="11050687"/>
            <a:ext cx="94825" cy="459271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92;p1">
            <a:extLst>
              <a:ext uri="{FF2B5EF4-FFF2-40B4-BE49-F238E27FC236}">
                <a16:creationId xmlns:a16="http://schemas.microsoft.com/office/drawing/2014/main" id="{739B52DA-7BDB-42BA-A3F3-2EAB576E9BC8}"/>
              </a:ext>
            </a:extLst>
          </p:cNvPr>
          <p:cNvCxnSpPr>
            <a:cxnSpLocks/>
          </p:cNvCxnSpPr>
          <p:nvPr/>
        </p:nvCxnSpPr>
        <p:spPr>
          <a:xfrm flipH="1">
            <a:off x="5898460" y="10975283"/>
            <a:ext cx="799200" cy="595061"/>
          </a:xfrm>
          <a:prstGeom prst="straightConnector1">
            <a:avLst/>
          </a:prstGeom>
          <a:noFill/>
          <a:ln w="38100" cap="flat" cmpd="sng">
            <a:solidFill>
              <a:srgbClr val="0CBC8E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44" name="Picture 243">
            <a:extLst>
              <a:ext uri="{FF2B5EF4-FFF2-40B4-BE49-F238E27FC236}">
                <a16:creationId xmlns:a16="http://schemas.microsoft.com/office/drawing/2014/main" id="{54E9B1A4-4F4C-43DF-8680-112889F5C98F}"/>
              </a:ext>
            </a:extLst>
          </p:cNvPr>
          <p:cNvPicPr/>
          <p:nvPr/>
        </p:nvPicPr>
        <p:blipFill>
          <a:blip r:embed="rId33"/>
          <a:stretch>
            <a:fillRect/>
          </a:stretch>
        </p:blipFill>
        <p:spPr>
          <a:xfrm>
            <a:off x="307974" y="11376396"/>
            <a:ext cx="956173" cy="56072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FD57B117-B7F8-49C9-ABE4-FA5C1207E22C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219075" y="9113943"/>
            <a:ext cx="850900" cy="654050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89A426E2-2A5C-462C-8EA8-FDEB82BE225A}"/>
              </a:ext>
            </a:extLst>
          </p:cNvPr>
          <p:cNvPicPr/>
          <p:nvPr/>
        </p:nvPicPr>
        <p:blipFill>
          <a:blip r:embed="rId35"/>
          <a:stretch>
            <a:fillRect/>
          </a:stretch>
        </p:blipFill>
        <p:spPr>
          <a:xfrm>
            <a:off x="1495069" y="8257408"/>
            <a:ext cx="939800" cy="6477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77708CC8-AB4F-4034-BE4D-C9A99D0C0D49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42" y="10245235"/>
            <a:ext cx="661035" cy="638175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9633DD6-C50C-4899-8E7D-0F8982CFD8F4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76" y="14370249"/>
            <a:ext cx="661035" cy="638175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4A06CF7C-4FDF-4925-BF46-7DE6020E2719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89" y="8220147"/>
            <a:ext cx="547308" cy="52118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50819156-8EF2-4BAB-877C-9B4D5F9FA4AA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83" y="3552801"/>
            <a:ext cx="591970" cy="529042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58B39041-3477-4B96-BDA1-F540C63D2081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88" y="5800783"/>
            <a:ext cx="621280" cy="575726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8C40784F-611D-4145-9E3B-E7FFD711D9B2}"/>
              </a:ext>
            </a:extLst>
          </p:cNvPr>
          <p:cNvPicPr/>
          <p:nvPr/>
        </p:nvPicPr>
        <p:blipFill>
          <a:blip r:embed="rId37"/>
          <a:stretch>
            <a:fillRect/>
          </a:stretch>
        </p:blipFill>
        <p:spPr>
          <a:xfrm>
            <a:off x="8021983" y="10264252"/>
            <a:ext cx="984403" cy="522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371F21-C0ED-4996-9886-3E264345118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03971" y="8198077"/>
            <a:ext cx="953360" cy="73176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DB825CD3-9CFB-432C-B012-EFDB0EF26302}"/>
              </a:ext>
            </a:extLst>
          </p:cNvPr>
          <p:cNvPicPr/>
          <p:nvPr/>
        </p:nvPicPr>
        <p:blipFill>
          <a:blip r:embed="rId37"/>
          <a:stretch>
            <a:fillRect/>
          </a:stretch>
        </p:blipFill>
        <p:spPr>
          <a:xfrm>
            <a:off x="6803341" y="6103133"/>
            <a:ext cx="984403" cy="522031"/>
          </a:xfrm>
          <a:prstGeom prst="rect">
            <a:avLst/>
          </a:prstGeom>
        </p:spPr>
      </p:pic>
      <p:sp>
        <p:nvSpPr>
          <p:cNvPr id="188" name="Google Shape;160;p1">
            <a:extLst>
              <a:ext uri="{FF2B5EF4-FFF2-40B4-BE49-F238E27FC236}">
                <a16:creationId xmlns:a16="http://schemas.microsoft.com/office/drawing/2014/main" id="{22496A55-6B8B-410B-A8B7-6D38B95FC342}"/>
              </a:ext>
            </a:extLst>
          </p:cNvPr>
          <p:cNvSpPr txBox="1"/>
          <p:nvPr/>
        </p:nvSpPr>
        <p:spPr>
          <a:xfrm>
            <a:off x="179252" y="2538114"/>
            <a:ext cx="1082555" cy="1015622"/>
          </a:xfrm>
          <a:prstGeom prst="rect">
            <a:avLst/>
          </a:prstGeom>
          <a:solidFill>
            <a:srgbClr val="FFCDDF"/>
          </a:solidFill>
          <a:ln w="9525" cap="flat" cmpd="sng">
            <a:solidFill>
              <a:srgbClr val="FF61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Performance</a:t>
            </a: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800"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8D37C3AB-E148-47BE-AFB3-91CE4D37B538}"/>
              </a:ext>
            </a:extLst>
          </p:cNvPr>
          <p:cNvPicPr/>
          <p:nvPr/>
        </p:nvPicPr>
        <p:blipFill>
          <a:blip r:embed="rId37"/>
          <a:stretch>
            <a:fillRect/>
          </a:stretch>
        </p:blipFill>
        <p:spPr>
          <a:xfrm>
            <a:off x="6210930" y="1792640"/>
            <a:ext cx="984403" cy="522031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BE8C386C-1B71-46C2-BFD9-3378B48E9FBD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5" y="2922814"/>
            <a:ext cx="591970" cy="529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0E30E6ABCC14DA26D7C9568B082FD" ma:contentTypeVersion="13" ma:contentTypeDescription="Create a new document." ma:contentTypeScope="" ma:versionID="0b9fe0cf7a0f838d82383f6743ddf6cd">
  <xsd:schema xmlns:xsd="http://www.w3.org/2001/XMLSchema" xmlns:xs="http://www.w3.org/2001/XMLSchema" xmlns:p="http://schemas.microsoft.com/office/2006/metadata/properties" xmlns:ns2="4c9a133b-294a-41b6-bebc-8c968fe68782" xmlns:ns3="74470974-a355-45b5-9cf5-8f306faabc0b" targetNamespace="http://schemas.microsoft.com/office/2006/metadata/properties" ma:root="true" ma:fieldsID="d2134fd53283b80fcfb9289e36be94b2" ns2:_="" ns3:_="">
    <xsd:import namespace="4c9a133b-294a-41b6-bebc-8c968fe68782"/>
    <xsd:import namespace="74470974-a355-45b5-9cf5-8f306faab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133b-294a-41b6-bebc-8c968fe68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70974-a355-45b5-9cf5-8f306faabc0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9e88806-3d0c-41e5-ab90-5a6a0301629f}" ma:internalName="TaxCatchAll" ma:showField="CatchAllData" ma:web="74470974-a355-45b5-9cf5-8f306faab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a133b-294a-41b6-bebc-8c968fe68782">
      <Terms xmlns="http://schemas.microsoft.com/office/infopath/2007/PartnerControls"/>
    </lcf76f155ced4ddcb4097134ff3c332f>
    <TaxCatchAll xmlns="74470974-a355-45b5-9cf5-8f306faabc0b" xsi:nil="true"/>
  </documentManagement>
</p:properties>
</file>

<file path=customXml/itemProps1.xml><?xml version="1.0" encoding="utf-8"?>
<ds:datastoreItem xmlns:ds="http://schemas.openxmlformats.org/officeDocument/2006/customXml" ds:itemID="{19A26CFD-2381-403C-8118-A0A6D8E8AFE7}"/>
</file>

<file path=customXml/itemProps2.xml><?xml version="1.0" encoding="utf-8"?>
<ds:datastoreItem xmlns:ds="http://schemas.openxmlformats.org/officeDocument/2006/customXml" ds:itemID="{CEDF3260-EB45-414A-9820-5A14A946ED0E}"/>
</file>

<file path=customXml/itemProps3.xml><?xml version="1.0" encoding="utf-8"?>
<ds:datastoreItem xmlns:ds="http://schemas.openxmlformats.org/officeDocument/2006/customXml" ds:itemID="{C5B6B4C9-AD72-4AA6-B454-124CABB4B730}"/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114</Words>
  <Application>Microsoft Office PowerPoint</Application>
  <PresentationFormat>Custom</PresentationFormat>
  <Paragraphs>201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Taylor</dc:creator>
  <cp:keywords>Music Curriculum Pathway</cp:keywords>
  <cp:lastModifiedBy>Taylor, Caroline</cp:lastModifiedBy>
  <cp:revision>79</cp:revision>
  <cp:lastPrinted>2021-06-18T07:19:23Z</cp:lastPrinted>
  <dcterms:created xsi:type="dcterms:W3CDTF">2018-02-08T08:28:53Z</dcterms:created>
  <dcterms:modified xsi:type="dcterms:W3CDTF">2024-02-29T09:39:51Z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0x010100D8D0E30E6ABCC14DA26D7C9568B082FD</vt:lpwstr>
  </property>
  <property fmtid="{D5CDD505-2E9C-101B-9397-08002B2CF9AE}" pid="3" name="Order">
    <vt:r8>10870800</vt:r8>
  </property>
</Properties>
</file>